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56" r:id="rId2"/>
    <p:sldId id="270" r:id="rId3"/>
    <p:sldId id="273" r:id="rId4"/>
    <p:sldId id="276" r:id="rId5"/>
    <p:sldId id="272" r:id="rId6"/>
    <p:sldId id="268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7" autoAdjust="0"/>
    <p:restoredTop sz="51862" autoAdjust="0"/>
  </p:normalViewPr>
  <p:slideViewPr>
    <p:cSldViewPr snapToGrid="0">
      <p:cViewPr>
        <p:scale>
          <a:sx n="50" d="100"/>
          <a:sy n="50" d="100"/>
        </p:scale>
        <p:origin x="-252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F08B2-C29B-45D0-8071-C06C3F9913A4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07699-F69D-4B61-8401-04E1EC333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2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108F38-B78F-44F1-9CDB-D701281776C8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CC754F-D865-4AC2-B47C-E139FB37B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55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754F-D865-4AC2-B47C-E139FB37BA6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754F-D865-4AC2-B47C-E139FB37BA6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8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754F-D865-4AC2-B47C-E139FB37BA6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2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754F-D865-4AC2-B47C-E139FB37BA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5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754F-D865-4AC2-B47C-E139FB37BA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3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754F-D865-4AC2-B47C-E139FB37BA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8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на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3EA4B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37388" y="5249863"/>
            <a:ext cx="476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393" y="1338490"/>
            <a:ext cx="4778828" cy="2090510"/>
          </a:xfrm>
        </p:spPr>
        <p:txBody>
          <a:bodyPr anchor="t">
            <a:normAutofit/>
          </a:bodyPr>
          <a:lstStyle>
            <a:lvl1pPr algn="l">
              <a:defRPr sz="45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393" y="3602038"/>
            <a:ext cx="4778828" cy="643392"/>
          </a:xfrm>
        </p:spPr>
        <p:txBody>
          <a:bodyPr>
            <a:normAutofit/>
          </a:bodyPr>
          <a:lstStyle>
            <a:lvl1pPr marL="0" indent="0" algn="l">
              <a:buNone/>
              <a:defRPr lang="bg-BG" sz="1800" i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B93F7-D423-40BE-A205-D28B4E1A3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34F9-BB9E-4900-B2AE-D453E9A38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3E579-DC9E-451B-9CB0-6502C7640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A2FA-4BEE-4C1E-9E8B-6A01F8BD3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6EC8-17A7-4A91-A67D-CE06F89FA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4B06-895C-47C0-A797-BAD9CF5B9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017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01724"/>
            <a:ext cx="6172200" cy="475932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71698"/>
            <a:ext cx="3932237" cy="369728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B90E-F171-4CC9-8EB7-548A1212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945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1942"/>
            <a:ext cx="3932237" cy="338704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B953-1A8F-4832-B703-3F03E1DC3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45097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3070225"/>
            <a:ext cx="105156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2DB139-639E-49A5-B808-FDFB9314B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9875" y="228600"/>
            <a:ext cx="27257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82038" y="3070225"/>
            <a:ext cx="3509962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D9BA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D9BA1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1D9BA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1D9BA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1D9BA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A6A6A6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A6A6A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512" y="800341"/>
            <a:ext cx="7558088" cy="2622430"/>
          </a:xfrm>
        </p:spPr>
        <p:txBody>
          <a:bodyPr>
            <a:noAutofit/>
          </a:bodyPr>
          <a:lstStyle/>
          <a:p>
            <a:r>
              <a:rPr lang="bg-BG" sz="44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Професионалистите</a:t>
            </a:r>
            <a:r>
              <a:rPr lang="bg-BG" sz="54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</a:t>
            </a:r>
            <a:br>
              <a:rPr lang="bg-BG" sz="5400" dirty="0" smtClean="0">
                <a:solidFill>
                  <a:srgbClr val="F2F2F2"/>
                </a:solidFill>
                <a:latin typeface="Arial" charset="0"/>
                <a:cs typeface="Arial" charset="0"/>
              </a:rPr>
            </a:br>
            <a:r>
              <a:rPr lang="bg-BG" sz="54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и </a:t>
            </a:r>
            <a:br>
              <a:rPr lang="bg-BG" sz="5400" dirty="0" smtClean="0">
                <a:solidFill>
                  <a:srgbClr val="F2F2F2"/>
                </a:solidFill>
                <a:latin typeface="Arial" charset="0"/>
                <a:cs typeface="Arial" charset="0"/>
              </a:rPr>
            </a:br>
            <a:r>
              <a:rPr lang="bg-BG" sz="5000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политиката за деца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088" y="5535613"/>
            <a:ext cx="4778375" cy="6445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b="1" dirty="0" smtClean="0">
                <a:solidFill>
                  <a:schemeClr val="tx1"/>
                </a:solidFill>
              </a:rPr>
              <a:t>Илиана Христова</a:t>
            </a:r>
            <a:endParaRPr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g-BG" b="1" dirty="0" smtClean="0">
                <a:solidFill>
                  <a:schemeClr val="tx1"/>
                </a:solidFill>
              </a:rPr>
              <a:t>Д</a:t>
            </a:r>
            <a:r>
              <a:rPr b="1" dirty="0" smtClean="0">
                <a:solidFill>
                  <a:schemeClr val="tx1"/>
                </a:solidFill>
              </a:rPr>
              <a:t>иректор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706" y="847126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Въвличане на академичната общност </a:t>
            </a:r>
            <a:r>
              <a:rPr lang="ru-RU" dirty="0" smtClean="0"/>
              <a:t>за </a:t>
            </a:r>
            <a:r>
              <a:rPr lang="ru-RU" dirty="0"/>
              <a:t>развитие на политиките за деца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43" y="2218231"/>
            <a:ext cx="5489338" cy="366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02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800101"/>
            <a:ext cx="10515600" cy="1123949"/>
          </a:xfrm>
        </p:spPr>
        <p:txBody>
          <a:bodyPr/>
          <a:lstStyle/>
          <a:p>
            <a:pPr algn="ctr"/>
            <a:r>
              <a:rPr lang="bg-BG" sz="3600" dirty="0" smtClean="0"/>
              <a:t>Въвличане на практиците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33600"/>
            <a:ext cx="8458200" cy="43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59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866900"/>
          </a:xfrm>
        </p:spPr>
        <p:txBody>
          <a:bodyPr/>
          <a:lstStyle/>
          <a:p>
            <a:pPr algn="ctr"/>
            <a:r>
              <a:rPr lang="bg-BG" dirty="0" smtClean="0"/>
              <a:t>Добро партньорство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66850"/>
            <a:ext cx="73914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0"/>
            <a:ext cx="2628900" cy="89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71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1"/>
            <a:ext cx="10515600" cy="1104899"/>
          </a:xfrm>
        </p:spPr>
        <p:txBody>
          <a:bodyPr/>
          <a:lstStyle/>
          <a:p>
            <a:pPr algn="ctr"/>
            <a:r>
              <a:rPr lang="bg-BG" dirty="0" smtClean="0"/>
              <a:t>Каква е взаимовръзката?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936875"/>
            <a:ext cx="3581400" cy="31067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27016"/>
            <a:ext cx="5886450" cy="533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86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923560" y="914400"/>
            <a:ext cx="10515600" cy="4876800"/>
          </a:xfrm>
        </p:spPr>
        <p:txBody>
          <a:bodyPr/>
          <a:lstStyle/>
          <a:p>
            <a:pPr algn="r"/>
            <a:r>
              <a:rPr lang="ru-RU" sz="4000" dirty="0">
                <a:latin typeface="Arial" charset="0"/>
                <a:cs typeface="Arial" charset="0"/>
              </a:rPr>
              <a:t>Надявам се, че с общи усилия ще продължим да се грижим за по-добър и сигурен живот на децата на България. </a:t>
            </a:r>
            <a:br>
              <a:rPr lang="ru-RU" sz="4000" dirty="0">
                <a:latin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cs typeface="Arial" charset="0"/>
              </a:rPr>
              <a:t/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bg-BG" sz="4000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Благодаря за вниманието!</a:t>
            </a:r>
            <a:br>
              <a:rPr lang="bg-BG" sz="4000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bg-BG" sz="4000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Илиана Христова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ZD-Master-temp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ZD-Master-template.potx" id="{8946843A-3ADD-4767-A5D0-41F8F1C58B2C}" vid="{49CAFAEB-72B6-49AA-BD99-6321E218EF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DAZD-Master-template</Template>
  <TotalTime>1436</TotalTime>
  <Words>52</Words>
  <Application>Microsoft Office PowerPoint</Application>
  <PresentationFormat>Custom</PresentationFormat>
  <Paragraphs>14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DAZD-Master-template</vt:lpstr>
      <vt:lpstr>Професионалистите  и  политиката за деца</vt:lpstr>
      <vt:lpstr>Въвличане на академичната общност за развитие на политиките за деца</vt:lpstr>
      <vt:lpstr>Въвличане на практиците</vt:lpstr>
      <vt:lpstr>Добро партньорство</vt:lpstr>
      <vt:lpstr>Каква е взаимовръзката?</vt:lpstr>
      <vt:lpstr>Надявам се, че с общи усилия ще продължим да се грижим за по-добър и сигурен живот на децата на България.   Благодаря за вниманието! Илиана Христова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Tsvetelina Georgieva</dc:creator>
  <cp:lastModifiedBy>Petya Dimitrova</cp:lastModifiedBy>
  <cp:revision>110</cp:revision>
  <cp:lastPrinted>2016-10-24T16:25:05Z</cp:lastPrinted>
  <dcterms:created xsi:type="dcterms:W3CDTF">2015-12-17T14:04:18Z</dcterms:created>
  <dcterms:modified xsi:type="dcterms:W3CDTF">2016-10-25T06:34:06Z</dcterms:modified>
</cp:coreProperties>
</file>